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6" r:id="rId2"/>
  </p:sldMasterIdLst>
  <p:notesMasterIdLst>
    <p:notesMasterId r:id="rId9"/>
  </p:notesMasterIdLst>
  <p:sldIdLst>
    <p:sldId id="411" r:id="rId3"/>
    <p:sldId id="383" r:id="rId4"/>
    <p:sldId id="412" r:id="rId5"/>
    <p:sldId id="413" r:id="rId6"/>
    <p:sldId id="414" r:id="rId7"/>
    <p:sldId id="415" r:id="rId8"/>
  </p:sldIdLst>
  <p:sldSz cx="9144000" cy="6858000" type="screen4x3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FE42981-CC55-4D80-BC8F-02BD0F62DEDC}">
          <p14:sldIdLst>
            <p14:sldId id="411"/>
            <p14:sldId id="383"/>
            <p14:sldId id="412"/>
            <p14:sldId id="413"/>
            <p14:sldId id="414"/>
            <p14:sldId id="4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DFF"/>
    <a:srgbClr val="A7F7FF"/>
    <a:srgbClr val="993300"/>
    <a:srgbClr val="D9CABD"/>
    <a:srgbClr val="820000"/>
    <a:srgbClr val="FF0000"/>
    <a:srgbClr val="AC462E"/>
    <a:srgbClr val="AE8D72"/>
    <a:srgbClr val="B3947B"/>
    <a:srgbClr val="977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6110" autoAdjust="0"/>
  </p:normalViewPr>
  <p:slideViewPr>
    <p:cSldViewPr>
      <p:cViewPr varScale="1">
        <p:scale>
          <a:sx n="111" d="100"/>
          <a:sy n="111" d="100"/>
        </p:scale>
        <p:origin x="163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2D58D-040D-45C3-9CFB-B22CAB1E3F2F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15154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15083-3B54-4C42-9D73-FA9F79C296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16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4552C6-DDBF-44A9-8B8C-F55693220936}" type="datetimeFigureOut">
              <a:rPr lang="ru-RU" smtClean="0">
                <a:solidFill>
                  <a:srgbClr val="073E87"/>
                </a:solidFill>
              </a:rPr>
              <a:pPr/>
              <a:t>11.05.2022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F19DA6-DA95-4D6F-8A00-7F57923BD9F2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52C6-DDBF-44A9-8B8C-F55693220936}" type="datetimeFigureOut">
              <a:rPr lang="ru-RU" smtClean="0">
                <a:solidFill>
                  <a:srgbClr val="073E87"/>
                </a:solidFill>
              </a:rPr>
              <a:pPr/>
              <a:t>11.05.2022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9DA6-DA95-4D6F-8A00-7F57923BD9F2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52C6-DDBF-44A9-8B8C-F55693220936}" type="datetimeFigureOut">
              <a:rPr lang="ru-RU" smtClean="0">
                <a:solidFill>
                  <a:srgbClr val="073E87"/>
                </a:solidFill>
              </a:rPr>
              <a:pPr/>
              <a:t>11.05.2022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9DA6-DA95-4D6F-8A00-7F57923BD9F2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3"/>
            <a:ext cx="7851648" cy="1828800"/>
          </a:xfrm>
          <a:ln>
            <a:noFill/>
          </a:ln>
        </p:spPr>
        <p:txBody>
          <a:bodyPr vert="horz" tIns="0" rIns="1632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9"/>
            <a:ext cx="7854696" cy="1752600"/>
          </a:xfrm>
        </p:spPr>
        <p:txBody>
          <a:bodyPr lIns="0" rIns="16326"/>
          <a:lstStyle>
            <a:lvl1pPr marL="0" marR="40814" indent="0" algn="r">
              <a:buNone/>
              <a:defRPr>
                <a:solidFill>
                  <a:schemeClr val="tx1"/>
                </a:solidFill>
              </a:defRPr>
            </a:lvl1pPr>
            <a:lvl2pPr marL="408128" indent="0" algn="ctr">
              <a:buNone/>
            </a:lvl2pPr>
            <a:lvl3pPr marL="816258" indent="0" algn="ctr">
              <a:buNone/>
            </a:lvl3pPr>
            <a:lvl4pPr marL="1224386" indent="0" algn="ctr">
              <a:buNone/>
            </a:lvl4pPr>
            <a:lvl5pPr marL="1632515" indent="0" algn="ctr">
              <a:buNone/>
            </a:lvl5pPr>
            <a:lvl6pPr marL="2040646" indent="0" algn="ctr">
              <a:buNone/>
            </a:lvl6pPr>
            <a:lvl7pPr marL="2448774" indent="0" algn="ctr">
              <a:buNone/>
            </a:lvl7pPr>
            <a:lvl8pPr marL="2856904" indent="0" algn="ctr">
              <a:buNone/>
            </a:lvl8pPr>
            <a:lvl9pPr marL="326503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52C6-DDBF-44A9-8B8C-F55693220936}" type="datetimeFigureOut">
              <a:rPr lang="ru-RU" smtClean="0"/>
              <a:t>11.05.2022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9DA6-DA95-4D6F-8A00-7F57923BD9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340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52C6-DDBF-44A9-8B8C-F55693220936}" type="datetimeFigureOut">
              <a:rPr lang="ru-RU" smtClean="0"/>
              <a:t>11.05.2022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9DA6-DA95-4D6F-8A00-7F57923BD9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090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3" y="1316737"/>
            <a:ext cx="7772401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0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3" y="2704665"/>
            <a:ext cx="7772401" cy="1509712"/>
          </a:xfrm>
        </p:spPr>
        <p:txBody>
          <a:bodyPr lIns="40814" rIns="40814"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52C6-DDBF-44A9-8B8C-F55693220936}" type="datetimeFigureOut">
              <a:rPr lang="ru-RU" smtClean="0"/>
              <a:t>11.05.2022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9DA6-DA95-4D6F-8A00-7F57923BD9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322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920087"/>
            <a:ext cx="4038600" cy="4434840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7"/>
            <a:ext cx="4038600" cy="4434840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52C6-DDBF-44A9-8B8C-F55693220936}" type="datetimeFigureOut">
              <a:rPr lang="ru-RU" smtClean="0"/>
              <a:t>11.05.2022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9DA6-DA95-4D6F-8A00-7F57923BD9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283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04088"/>
            <a:ext cx="8229600" cy="1143000"/>
          </a:xfrm>
        </p:spPr>
        <p:txBody>
          <a:bodyPr tIns="40814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51"/>
            <a:ext cx="4040188" cy="659352"/>
          </a:xfrm>
        </p:spPr>
        <p:txBody>
          <a:bodyPr lIns="40814" tIns="0" rIns="40814" bIns="0" anchor="ctr">
            <a:noAutofit/>
          </a:bodyPr>
          <a:lstStyle>
            <a:lvl1pPr marL="0" indent="0">
              <a:buNone/>
              <a:defRPr sz="21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00" b="1"/>
            </a:lvl2pPr>
            <a:lvl3pPr>
              <a:buNone/>
              <a:defRPr sz="1700" b="1"/>
            </a:lvl3pPr>
            <a:lvl4pPr>
              <a:buNone/>
              <a:defRPr sz="1400" b="1"/>
            </a:lvl4pPr>
            <a:lvl5pPr>
              <a:buNone/>
              <a:defRPr sz="14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859760"/>
            <a:ext cx="4041776" cy="654843"/>
          </a:xfrm>
        </p:spPr>
        <p:txBody>
          <a:bodyPr lIns="40814" tIns="0" rIns="40814" bIns="0" anchor="ctr"/>
          <a:lstStyle>
            <a:lvl1pPr marL="0" indent="0">
              <a:buNone/>
              <a:defRPr sz="21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00" b="1"/>
            </a:lvl2pPr>
            <a:lvl3pPr>
              <a:buNone/>
              <a:defRPr sz="1700" b="1"/>
            </a:lvl3pPr>
            <a:lvl4pPr>
              <a:buNone/>
              <a:defRPr sz="1400" b="1"/>
            </a:lvl4pPr>
            <a:lvl5pPr>
              <a:buNone/>
              <a:defRPr sz="14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514601"/>
            <a:ext cx="4041776" cy="3845720"/>
          </a:xfrm>
        </p:spPr>
        <p:txBody>
          <a:bodyPr tIns="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52C6-DDBF-44A9-8B8C-F55693220936}" type="datetimeFigureOut">
              <a:rPr lang="ru-RU" smtClean="0"/>
              <a:t>11.05.2022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9DA6-DA95-4D6F-8A00-7F57923BD9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883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04088"/>
            <a:ext cx="8305800" cy="1143000"/>
          </a:xfrm>
        </p:spPr>
        <p:txBody>
          <a:bodyPr vert="horz" tIns="4081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52C6-DDBF-44A9-8B8C-F55693220936}" type="datetimeFigureOut">
              <a:rPr lang="ru-RU" smtClean="0"/>
              <a:t>11.05.2022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9DA6-DA95-4D6F-8A00-7F57923BD9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208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52C6-DDBF-44A9-8B8C-F55693220936}" type="datetimeFigureOut">
              <a:rPr lang="ru-RU" smtClean="0"/>
              <a:t>11.05.2022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9DA6-DA95-4D6F-8A00-7F57923BD9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890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49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3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3"/>
            <a:ext cx="2743200" cy="4572000"/>
          </a:xfrm>
        </p:spPr>
        <p:txBody>
          <a:bodyPr lIns="16326" rIns="16326"/>
          <a:lstStyle>
            <a:lvl1pPr marL="0" indent="0" algn="l">
              <a:buNone/>
              <a:defRPr sz="1200"/>
            </a:lvl1pPr>
            <a:lvl2pPr indent="0" algn="l">
              <a:buNone/>
              <a:defRPr sz="1100"/>
            </a:lvl2pPr>
            <a:lvl3pPr indent="0" algn="l">
              <a:buNone/>
              <a:defRPr sz="900"/>
            </a:lvl3pPr>
            <a:lvl4pPr indent="0" algn="l">
              <a:buNone/>
              <a:defRPr sz="700"/>
            </a:lvl4pPr>
            <a:lvl5pPr indent="0" algn="l">
              <a:buNone/>
              <a:defRPr sz="7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3"/>
            <a:ext cx="5111750" cy="4572000"/>
          </a:xfrm>
        </p:spPr>
        <p:txBody>
          <a:bodyPr tIns="0"/>
          <a:lstStyle>
            <a:lvl1pPr>
              <a:defRPr sz="26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7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52C6-DDBF-44A9-8B8C-F55693220936}" type="datetimeFigureOut">
              <a:rPr lang="ru-RU" smtClean="0"/>
              <a:t>11.05.2022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9DA6-DA95-4D6F-8A00-7F57923BD9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057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52C6-DDBF-44A9-8B8C-F55693220936}" type="datetimeFigureOut">
              <a:rPr lang="ru-RU" smtClean="0">
                <a:solidFill>
                  <a:srgbClr val="073E87"/>
                </a:solidFill>
              </a:rPr>
              <a:pPr/>
              <a:t>11.05.2022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9DA6-DA95-4D6F-8A00-7F57923BD9F2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5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6" tIns="40814" rIns="81626" bIns="40814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73"/>
            <a:ext cx="155448" cy="155447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6" tIns="40814" rIns="81626" bIns="40814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76999"/>
            <a:ext cx="2212849" cy="1582620"/>
          </a:xfrm>
        </p:spPr>
        <p:txBody>
          <a:bodyPr vert="horz" lIns="40814" tIns="40814" rIns="40814" bIns="40814" anchor="b"/>
          <a:lstStyle>
            <a:lvl1pPr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8"/>
            <a:ext cx="2209800" cy="2179321"/>
          </a:xfrm>
        </p:spPr>
        <p:txBody>
          <a:bodyPr lIns="57137" rIns="40814" bIns="40814" anchor="t"/>
          <a:lstStyle>
            <a:lvl1pPr marL="0" indent="0" algn="l">
              <a:spcBef>
                <a:spcPts val="222"/>
              </a:spcBef>
              <a:buFontTx/>
              <a:buNone/>
              <a:defRPr sz="1100"/>
            </a:lvl1pPr>
            <a:lvl2pPr>
              <a:defRPr sz="1100"/>
            </a:lvl2pPr>
            <a:lvl3pPr>
              <a:defRPr sz="900"/>
            </a:lvl3pPr>
            <a:lvl4pPr>
              <a:defRPr sz="700"/>
            </a:lvl4pPr>
            <a:lvl5pPr>
              <a:defRPr sz="7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52C6-DDBF-44A9-8B8C-F55693220936}" type="datetimeFigureOut">
              <a:rPr lang="ru-RU" smtClean="0"/>
              <a:t>11.05.2022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1" y="6356351"/>
            <a:ext cx="609600" cy="365124"/>
          </a:xfrm>
        </p:spPr>
        <p:txBody>
          <a:bodyPr/>
          <a:lstStyle/>
          <a:p>
            <a:fld id="{00F19DA6-DA95-4D6F-8A00-7F57923BD9F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5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9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626" tIns="40814" rIns="81626" bIns="40814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626" tIns="40814" rIns="81626" bIns="40814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800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52C6-DDBF-44A9-8B8C-F55693220936}" type="datetimeFigureOut">
              <a:rPr lang="ru-RU" smtClean="0"/>
              <a:t>11.05.2022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9DA6-DA95-4D6F-8A00-7F57923BD9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818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52C6-DDBF-44A9-8B8C-F55693220936}" type="datetimeFigureOut">
              <a:rPr lang="ru-RU" smtClean="0"/>
              <a:t>11.05.2022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9DA6-DA95-4D6F-8A00-7F57923BD9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67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52C6-DDBF-44A9-8B8C-F55693220936}" type="datetimeFigureOut">
              <a:rPr lang="ru-RU" smtClean="0">
                <a:solidFill>
                  <a:srgbClr val="073E87"/>
                </a:solidFill>
              </a:rPr>
              <a:pPr/>
              <a:t>11.05.2022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9DA6-DA95-4D6F-8A00-7F57923BD9F2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52C6-DDBF-44A9-8B8C-F55693220936}" type="datetimeFigureOut">
              <a:rPr lang="ru-RU" smtClean="0">
                <a:solidFill>
                  <a:srgbClr val="073E87"/>
                </a:solidFill>
              </a:rPr>
              <a:pPr/>
              <a:t>11.05.2022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9DA6-DA95-4D6F-8A00-7F57923BD9F2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52C6-DDBF-44A9-8B8C-F55693220936}" type="datetimeFigureOut">
              <a:rPr lang="ru-RU" smtClean="0">
                <a:solidFill>
                  <a:srgbClr val="073E87"/>
                </a:solidFill>
              </a:rPr>
              <a:pPr/>
              <a:t>11.05.2022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9DA6-DA95-4D6F-8A00-7F57923BD9F2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52C6-DDBF-44A9-8B8C-F55693220936}" type="datetimeFigureOut">
              <a:rPr lang="ru-RU" smtClean="0">
                <a:solidFill>
                  <a:srgbClr val="073E87"/>
                </a:solidFill>
              </a:rPr>
              <a:pPr/>
              <a:t>11.05.2022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9DA6-DA95-4D6F-8A00-7F57923BD9F2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52C6-DDBF-44A9-8B8C-F55693220936}" type="datetimeFigureOut">
              <a:rPr lang="ru-RU" smtClean="0">
                <a:solidFill>
                  <a:srgbClr val="073E87"/>
                </a:solidFill>
              </a:rPr>
              <a:pPr/>
              <a:t>11.05.2022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9DA6-DA95-4D6F-8A00-7F57923BD9F2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52C6-DDBF-44A9-8B8C-F55693220936}" type="datetimeFigureOut">
              <a:rPr lang="ru-RU" smtClean="0">
                <a:solidFill>
                  <a:srgbClr val="073E87"/>
                </a:solidFill>
              </a:rPr>
              <a:pPr/>
              <a:t>11.05.2022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9DA6-DA95-4D6F-8A00-7F57923BD9F2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52C6-DDBF-44A9-8B8C-F55693220936}" type="datetimeFigureOut">
              <a:rPr lang="ru-RU" smtClean="0">
                <a:solidFill>
                  <a:srgbClr val="073E87"/>
                </a:solidFill>
              </a:rPr>
              <a:pPr/>
              <a:t>11.05.2022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9DA6-DA95-4D6F-8A00-7F57923BD9F2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74552C6-DDBF-44A9-8B8C-F55693220936}" type="datetimeFigureOut">
              <a:rPr lang="ru-RU" smtClean="0">
                <a:solidFill>
                  <a:srgbClr val="073E87"/>
                </a:solidFill>
              </a:rPr>
              <a:pPr/>
              <a:t>11.05.2022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0F19DA6-DA95-4D6F-8A00-7F57923BD9F2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626" tIns="40814" rIns="81626" bIns="40814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3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626" tIns="40814" rIns="81626" bIns="40814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1" y="704088"/>
            <a:ext cx="8229600" cy="1143000"/>
          </a:xfrm>
          <a:prstGeom prst="rect">
            <a:avLst/>
          </a:prstGeom>
        </p:spPr>
        <p:txBody>
          <a:bodyPr vert="horz" lIns="0" tIns="40814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1" y="1935479"/>
            <a:ext cx="8229600" cy="4389120"/>
          </a:xfrm>
          <a:prstGeom prst="rect">
            <a:avLst/>
          </a:prstGeom>
        </p:spPr>
        <p:txBody>
          <a:bodyPr vert="horz" lIns="81626" tIns="40814" rIns="81626" bIns="40814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4552C6-DDBF-44A9-8B8C-F55693220936}" type="datetimeFigureOut">
              <a:rPr lang="ru-RU" smtClean="0"/>
              <a:t>11.05.2022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1" y="6356351"/>
            <a:ext cx="3352800" cy="36512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1" y="6356351"/>
            <a:ext cx="762001" cy="36512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F19DA6-DA95-4D6F-8A00-7F57923BD9F2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8" y="202410"/>
            <a:ext cx="9180548" cy="649223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4406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44877" indent="-244877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1381" indent="-220389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58" indent="-22038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61136" indent="-187740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06013" indent="-187740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50890" indent="-18774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1714142" indent="-163251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59019" indent="-163251" algn="l" rtl="0" eaLnBrk="1" latinLnBrk="0" hangingPunct="1">
        <a:spcBef>
          <a:spcPct val="20000"/>
        </a:spcBef>
        <a:buClr>
          <a:schemeClr val="tx2"/>
        </a:buClr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03897" indent="-163251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081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162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406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4487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8569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2650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555777" y="6381330"/>
            <a:ext cx="6399482" cy="469969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727"/>
            <a:ext cx="526690" cy="862470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03361" y="962686"/>
            <a:ext cx="8915400" cy="0"/>
          </a:xfrm>
          <a:prstGeom prst="line">
            <a:avLst/>
          </a:prstGeom>
          <a:noFill/>
          <a:ln w="28575" cap="flat" cmpd="sng" algn="ctr">
            <a:solidFill>
              <a:srgbClr val="C00000">
                <a:alpha val="6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" name="TextBox 11"/>
          <p:cNvSpPr txBox="1"/>
          <p:nvPr/>
        </p:nvSpPr>
        <p:spPr>
          <a:xfrm>
            <a:off x="467545" y="2756196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defRPr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ts val="1800"/>
              </a:lnSpc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Опашка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(устройство защитных минерализованных противопожарных полос) вокруг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пгт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Верх-Нейвинский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местах возможного перехода пожара из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лесного массива, полей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11760" y="621166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1200" b="1" dirty="0" err="1" smtClean="0">
                <a:solidFill>
                  <a:prstClr val="black"/>
                </a:solidFill>
                <a:latin typeface="Liberation Serif" panose="02020603050405020304" pitchFamily="18" charset="0"/>
                <a:cs typeface="Times New Roman" pitchFamily="18" charset="0"/>
              </a:rPr>
              <a:t>пгт</a:t>
            </a:r>
            <a:r>
              <a:rPr lang="ru-RU" altLang="ru-RU" sz="1200" b="1" dirty="0" smtClean="0">
                <a:solidFill>
                  <a:prstClr val="black"/>
                </a:solidFill>
                <a:latin typeface="Liberation Serif" panose="02020603050405020304" pitchFamily="18" charset="0"/>
                <a:cs typeface="Times New Roman" pitchFamily="18" charset="0"/>
              </a:rPr>
              <a:t> Верх-Нейвинский</a:t>
            </a:r>
            <a:endParaRPr lang="ru-RU" altLang="ru-RU" sz="1200" b="1" dirty="0">
              <a:solidFill>
                <a:prstClr val="black"/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 dirty="0" smtClean="0">
                <a:solidFill>
                  <a:prstClr val="black"/>
                </a:solidFill>
                <a:latin typeface="Liberation Serif" panose="02020603050405020304" pitchFamily="18" charset="0"/>
                <a:cs typeface="Times New Roman" pitchFamily="18" charset="0"/>
              </a:rPr>
              <a:t>2022</a:t>
            </a:r>
            <a:endParaRPr lang="ru-RU" altLang="ru-RU" sz="1200" b="1" dirty="0">
              <a:solidFill>
                <a:prstClr val="black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583" y="145552"/>
            <a:ext cx="8208912" cy="78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Комиссия по предупреждению и ликвидации чрезвычайных ситуаций и обеспечению пожарной безопасности городского округа Верх-Нейвинский </a:t>
            </a:r>
          </a:p>
        </p:txBody>
      </p:sp>
    </p:spTree>
    <p:extLst>
      <p:ext uri="{BB962C8B-B14F-4D97-AF65-F5344CB8AC3E}">
        <p14:creationId xmlns:p14="http://schemas.microsoft.com/office/powerpoint/2010/main" val="147643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128510" y="987705"/>
            <a:ext cx="8915400" cy="0"/>
          </a:xfrm>
          <a:prstGeom prst="line">
            <a:avLst/>
          </a:prstGeom>
          <a:noFill/>
          <a:ln w="28575" cap="flat" cmpd="sng" algn="ctr">
            <a:solidFill>
              <a:srgbClr val="C00000">
                <a:alpha val="6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727"/>
            <a:ext cx="526690" cy="8624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3" y="145552"/>
            <a:ext cx="8208912" cy="78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Комиссия по предупреждению и ликвидации чрезвычайных ситуаций и обеспечению пожарной безопасности городского округа Верх-Нейвинский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9" y="1052736"/>
            <a:ext cx="4328931" cy="2808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116" y="1052736"/>
            <a:ext cx="4328931" cy="2808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9" y="3942911"/>
            <a:ext cx="4328931" cy="28083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115" y="3942911"/>
            <a:ext cx="432893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1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128510" y="987705"/>
            <a:ext cx="8915400" cy="0"/>
          </a:xfrm>
          <a:prstGeom prst="line">
            <a:avLst/>
          </a:prstGeom>
          <a:noFill/>
          <a:ln w="28575" cap="flat" cmpd="sng" algn="ctr">
            <a:solidFill>
              <a:srgbClr val="C00000">
                <a:alpha val="6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727"/>
            <a:ext cx="526690" cy="8624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3" y="145552"/>
            <a:ext cx="8208912" cy="78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Комиссия по предупреждению и ликвидации чрезвычайных ситуаций и обеспечению пожарной безопасности городского округа Верх-Нейвинский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1" y="1196752"/>
            <a:ext cx="3753771" cy="50050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96752"/>
            <a:ext cx="3759852" cy="500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128510" y="987705"/>
            <a:ext cx="8915400" cy="0"/>
          </a:xfrm>
          <a:prstGeom prst="line">
            <a:avLst/>
          </a:prstGeom>
          <a:noFill/>
          <a:ln w="28575" cap="flat" cmpd="sng" algn="ctr">
            <a:solidFill>
              <a:srgbClr val="C00000">
                <a:alpha val="6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727"/>
            <a:ext cx="526690" cy="8624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3" y="145552"/>
            <a:ext cx="8208912" cy="78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Комиссия по предупреждению и ликвидации чрезвычайных ситуаций и обеспечению пожарной безопасности городского округа Верх-Нейвинский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9" y="1196752"/>
            <a:ext cx="3753771" cy="50050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96752"/>
            <a:ext cx="3753771" cy="500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4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128510" y="987705"/>
            <a:ext cx="8915400" cy="0"/>
          </a:xfrm>
          <a:prstGeom prst="line">
            <a:avLst/>
          </a:prstGeom>
          <a:noFill/>
          <a:ln w="28575" cap="flat" cmpd="sng" algn="ctr">
            <a:solidFill>
              <a:srgbClr val="C00000">
                <a:alpha val="6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727"/>
            <a:ext cx="526690" cy="8624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3" y="145552"/>
            <a:ext cx="8208912" cy="78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Комиссия по предупреждению и ликвидации чрезвычайных ситуаций и обеспечению пожарной безопасности городского округа Верх-Нейвинский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5" y="1196752"/>
            <a:ext cx="3749320" cy="50050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90533"/>
            <a:ext cx="3749320" cy="500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4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128510" y="987705"/>
            <a:ext cx="8915400" cy="0"/>
          </a:xfrm>
          <a:prstGeom prst="line">
            <a:avLst/>
          </a:prstGeom>
          <a:noFill/>
          <a:ln w="28575" cap="flat" cmpd="sng" algn="ctr">
            <a:solidFill>
              <a:srgbClr val="C00000">
                <a:alpha val="6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727"/>
            <a:ext cx="526690" cy="8624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3" y="145552"/>
            <a:ext cx="8208912" cy="78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Комиссия по предупреждению и ликвидации чрезвычайных ситуаций и обеспечению пожарной безопасности городского округа Верх-Нейвинский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5" y="1196752"/>
            <a:ext cx="3749320" cy="49939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413" y="1196752"/>
            <a:ext cx="3749320" cy="499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5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7428</TotalTime>
  <Words>108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Book Antiqua</vt:lpstr>
      <vt:lpstr>Calibri</vt:lpstr>
      <vt:lpstr>Constantia</vt:lpstr>
      <vt:lpstr>Liberation Serif</vt:lpstr>
      <vt:lpstr>Times New Roman</vt:lpstr>
      <vt:lpstr>Wingdings</vt:lpstr>
      <vt:lpstr>Wingdings 2</vt:lpstr>
      <vt:lpstr>Твердый переплет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Яковлева Александра Сергеевна</dc:creator>
  <cp:lastModifiedBy>Виталий</cp:lastModifiedBy>
  <cp:revision>554</cp:revision>
  <cp:lastPrinted>2020-10-26T05:32:13Z</cp:lastPrinted>
  <dcterms:created xsi:type="dcterms:W3CDTF">2018-04-20T04:17:53Z</dcterms:created>
  <dcterms:modified xsi:type="dcterms:W3CDTF">2022-05-11T10:48:48Z</dcterms:modified>
</cp:coreProperties>
</file>